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dachwerkmuenchen.de/index.html" TargetMode="External"/><Relationship Id="rId3" Type="http://schemas.openxmlformats.org/officeDocument/2006/relationships/hyperlink" Target="https://azure.dachwerkmuenchen.de/paket-5fcc06e8d2014642bc690e811773a9eb/dachd-mmung-im-vergleich-aufsparrend-mmung-oder-zwischensparrend-mmung-bc669a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und Dachfenster: Zuwachs an Wohnraum und Tageslicht planen</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Dachdämmung im Vergleich: Aufsparrendämmung oder Zwischensparrendämmung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